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82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0566" y="1881809"/>
            <a:ext cx="6758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нравственных ценностей дошкольников во взаимодействии со взрослыми и с детьми»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564357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пгт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Мартюш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2024г.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7765" y="294574"/>
            <a:ext cx="688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учреждение «Мартюшевский детский сад «Искорка»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6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4982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6792" y="636105"/>
            <a:ext cx="55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Додекаэдр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11" r="31565"/>
          <a:stretch/>
        </p:blipFill>
        <p:spPr>
          <a:xfrm>
            <a:off x="7474899" y="4678017"/>
            <a:ext cx="1410684" cy="2179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23" b="44541"/>
          <a:stretch/>
        </p:blipFill>
        <p:spPr>
          <a:xfrm>
            <a:off x="6236231" y="0"/>
            <a:ext cx="3008450" cy="380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25" b="8406"/>
          <a:stretch/>
        </p:blipFill>
        <p:spPr>
          <a:xfrm>
            <a:off x="2785876" y="1702905"/>
            <a:ext cx="3843338" cy="515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54" t="12754" b="31207"/>
          <a:stretch/>
        </p:blipFill>
        <p:spPr>
          <a:xfrm>
            <a:off x="103142" y="2179430"/>
            <a:ext cx="3014973" cy="384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968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\30910202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2571737" y="500042"/>
            <a:ext cx="4572032" cy="5678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1613682894_3-p-fon-dlya-prezentatsii-nravstvennoe-vospit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4478996" cy="3370445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00034" y="142852"/>
            <a:ext cx="8215370" cy="32316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Мозговой штурм 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«Что такое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нравственное развитие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?»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Liberation Serif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Воспитателям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предлагается составить определение понятия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нравственное развитие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Каждому частнику группы раздаётся по 3 листочка, на которых они пишут свои ассоциации со словосочетанием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нравственное развитие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, затем группа наугад достаёт 9 листочков и раскладывает квадратом 3 на 3. Из 3 карточек по горизонтали, вертикали или диагонали нужно составить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определение понятия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нравственное развитие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71472" y="142852"/>
            <a:ext cx="80010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Нравственное развитие - процесс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предполагающий усвоение нравственных норм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нравственного сознания и нравственного поведения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(Г. А.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Урунтаева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Дошкольная психология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2001 г.)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развитие направлено на усвоение норм и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принятых в обществе, включая моральные и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нравственные ценности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(Г. М.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Коджаспирова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словарь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2003г.)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воспитание – это целенаправленное и систематическое воздействие на сознание чувств и поведение воспитанников с целью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формирования у них нравственных качеств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соответствующих требованиям общественной морали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(И. П. Харламов)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воспитание – это целенаправленный процесс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 подрастающего поколения высокого сознания,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чувств и поведения в соответствии с идеалами и принципами морали.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содержание </a:t>
            </a:r>
            <a:r>
              <a:rPr lang="ru-RU" sz="2000" b="1" dirty="0" smtClean="0"/>
              <a:t>нравственного</a:t>
            </a:r>
            <a:r>
              <a:rPr lang="ru-RU" sz="2000" dirty="0" smtClean="0"/>
              <a:t> воспитания входит довольно широкий круг вопросов.  </a:t>
            </a:r>
          </a:p>
          <a:p>
            <a:pPr algn="ctr"/>
            <a:r>
              <a:rPr lang="ru-RU" sz="2000" dirty="0" smtClean="0"/>
              <a:t>Это </a:t>
            </a:r>
            <a:r>
              <a:rPr lang="ru-RU" sz="2000" b="1" dirty="0" smtClean="0"/>
              <a:t>формирование отношений</a:t>
            </a:r>
            <a:r>
              <a:rPr lang="ru-RU" sz="2000" dirty="0" smtClean="0"/>
              <a:t>: </a:t>
            </a:r>
            <a:endParaRPr lang="ru-RU" sz="2000" dirty="0"/>
          </a:p>
        </p:txBody>
      </p:sp>
      <p:pic>
        <p:nvPicPr>
          <p:cNvPr id="32770" name="Picture 2" descr="C:\Users\Пользователь\Desktop\7214d0d206f59b3bbb5440923059e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181427" cy="232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C:\Users\Пользователь\Desktop\png-transparent-kids-play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309" y="1285860"/>
            <a:ext cx="2932691" cy="233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3" name="AutoShape 5" descr="Free Vector | Happy children playing toy on whit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C:\Users\Пользователь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357694"/>
            <a:ext cx="2944680" cy="182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5" name="Picture 7" descr="C:\Users\Пользователь\Desktop\1491824115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928802"/>
            <a:ext cx="2457456" cy="245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C:\Users\Пользователь\Desktop\scale_1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071942"/>
            <a:ext cx="2928926" cy="246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2143108" y="1071546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321967" y="146445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29388" y="100010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6143636" y="378619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357422" y="364331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4982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6792" y="636105"/>
            <a:ext cx="55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КУБИК БЛУМА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9" y="2344536"/>
            <a:ext cx="2643188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1585" y="1572690"/>
            <a:ext cx="202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Бенжамин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Блум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0" y="5016345"/>
            <a:ext cx="1408043" cy="1689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2" y="1803521"/>
            <a:ext cx="3193256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724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4982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" y="2709869"/>
            <a:ext cx="3350419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710">
            <a:off x="2879248" y="331910"/>
            <a:ext cx="1903095" cy="2446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07" y="0"/>
            <a:ext cx="1892808" cy="2491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780">
            <a:off x="7024008" y="464536"/>
            <a:ext cx="1879092" cy="2523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62" y="3830399"/>
            <a:ext cx="1892808" cy="25557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09" y="2585075"/>
            <a:ext cx="1858518" cy="2414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27" y="3766937"/>
            <a:ext cx="1844802" cy="2464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32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" y="1"/>
            <a:ext cx="9124982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3484" y="252296"/>
            <a:ext cx="374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agic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99" y="1912832"/>
            <a:ext cx="2915120" cy="461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23" t="8116"/>
          <a:stretch/>
        </p:blipFill>
        <p:spPr>
          <a:xfrm>
            <a:off x="5093030" y="332636"/>
            <a:ext cx="3451360" cy="619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361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4982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99" y="-1"/>
            <a:ext cx="2252001" cy="4247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78" y="2001078"/>
            <a:ext cx="2575221" cy="485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39" y="-106018"/>
            <a:ext cx="2116739" cy="3992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" y="2785499"/>
            <a:ext cx="2120662" cy="3999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84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</TotalTime>
  <Words>47</Words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2024-02-06T09:17:19Z</dcterms:created>
  <dcterms:modified xsi:type="dcterms:W3CDTF">2025-10-09T06:40:34Z</dcterms:modified>
</cp:coreProperties>
</file>